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3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93923"/>
  </p:normalViewPr>
  <p:slideViewPr>
    <p:cSldViewPr snapToGrid="0" snapToObjects="1">
      <p:cViewPr>
        <p:scale>
          <a:sx n="100" d="100"/>
          <a:sy n="100" d="100"/>
        </p:scale>
        <p:origin x="116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9/13/16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3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03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1834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CREATE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38060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816474" y="3730724"/>
              <a:ext cx="1743075" cy="7777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662006" y="3960812"/>
              <a:ext cx="1167544" cy="138588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1914" y="2463006"/>
            <a:ext cx="3025045" cy="2178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Bryan thought these next three slides were confusing / could be made clearer, thoughts?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More concrete example?  Or get rid of?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201119" y="3046666"/>
            <a:ext cx="3025045" cy="988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Bryan: maybe </a:t>
            </a:r>
            <a:r>
              <a:rPr lang="en-US" smtClean="0"/>
              <a:t>focus just on this case?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4299</Words>
  <Application>Microsoft Macintosh PowerPoint</Application>
  <PresentationFormat>Widescreen</PresentationFormat>
  <Paragraphs>1287</Paragraphs>
  <Slides>82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CREATE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E/R Summary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Alex Ratner</cp:lastModifiedBy>
  <cp:revision>153</cp:revision>
  <dcterms:created xsi:type="dcterms:W3CDTF">2015-09-18T05:48:25Z</dcterms:created>
  <dcterms:modified xsi:type="dcterms:W3CDTF">2016-09-13T23:59:51Z</dcterms:modified>
</cp:coreProperties>
</file>